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6%20JUN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.19706279166258747"/>
                  <c:y val="2.772415101649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44713</c:v>
                </c:pt>
                <c:pt idx="1">
                  <c:v>44348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67782915.700000003</c:v>
                </c:pt>
                <c:pt idx="1">
                  <c:v>71637973.659999996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jun-22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67782915.700000003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jun-21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71637973.659999996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8630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$7,804,640.33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$5,370,894.30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$6,471,058.85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$13,012,389.47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$782,247.98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$145,535.70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$241,796.20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$119,954.76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$52,483,172.34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$52,989,199.43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$67,782,915.70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$71,637,973.66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95536" y="63093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929209"/>
              </p:ext>
            </p:extLst>
          </p:nvPr>
        </p:nvGraphicFramePr>
        <p:xfrm>
          <a:off x="1907704" y="2636912"/>
          <a:ext cx="536257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323528" y="644404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2591</TotalTime>
  <Words>72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142</cp:revision>
  <cp:lastPrinted>2014-06-11T16:34:47Z</cp:lastPrinted>
  <dcterms:created xsi:type="dcterms:W3CDTF">2014-03-15T02:33:31Z</dcterms:created>
  <dcterms:modified xsi:type="dcterms:W3CDTF">2022-07-18T19:17:34Z</dcterms:modified>
</cp:coreProperties>
</file>